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1" r:id="rId2"/>
    <p:sldId id="305" r:id="rId3"/>
    <p:sldId id="301" r:id="rId4"/>
    <p:sldId id="312" r:id="rId5"/>
    <p:sldId id="338" r:id="rId6"/>
    <p:sldId id="342" r:id="rId7"/>
    <p:sldId id="341" r:id="rId8"/>
    <p:sldId id="337" r:id="rId9"/>
    <p:sldId id="349" r:id="rId10"/>
    <p:sldId id="359" r:id="rId11"/>
    <p:sldId id="334" r:id="rId12"/>
    <p:sldId id="302" r:id="rId13"/>
    <p:sldId id="317" r:id="rId14"/>
    <p:sldId id="303" r:id="rId15"/>
    <p:sldId id="350" r:id="rId16"/>
    <p:sldId id="326" r:id="rId17"/>
    <p:sldId id="265" r:id="rId18"/>
    <p:sldId id="297" r:id="rId19"/>
    <p:sldId id="345" r:id="rId20"/>
    <p:sldId id="346" r:id="rId21"/>
    <p:sldId id="358" r:id="rId22"/>
    <p:sldId id="347" r:id="rId23"/>
    <p:sldId id="356" r:id="rId24"/>
    <p:sldId id="351" r:id="rId25"/>
    <p:sldId id="357" r:id="rId26"/>
    <p:sldId id="352" r:id="rId27"/>
    <p:sldId id="348" r:id="rId28"/>
    <p:sldId id="340" r:id="rId29"/>
    <p:sldId id="354" r:id="rId30"/>
    <p:sldId id="355" r:id="rId31"/>
    <p:sldId id="33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1"/>
    <a:srgbClr val="FF1111"/>
    <a:srgbClr val="E60000"/>
    <a:srgbClr val="FFAFAF"/>
    <a:srgbClr val="FF5B5B"/>
    <a:srgbClr val="FF3300"/>
    <a:srgbClr val="FF8989"/>
    <a:srgbClr val="F7F1E9"/>
    <a:srgbClr val="F8F8F8"/>
    <a:srgbClr val="FEF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70" d="100"/>
          <a:sy n="70" d="100"/>
        </p:scale>
        <p:origin x="48" y="96"/>
      </p:cViewPr>
      <p:guideLst>
        <p:guide orient="horz" pos="2092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png"/><Relationship Id="rId7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47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.png"/><Relationship Id="rId7" Type="http://schemas.openxmlformats.org/officeDocument/2006/relationships/image" Target="../media/image10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99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72">
              <a:srgbClr val="FF3300">
                <a:lumMod val="89000"/>
              </a:srgbClr>
            </a:gs>
            <a:gs pos="0">
              <a:srgbClr val="FF3300">
                <a:lumMod val="89000"/>
              </a:srgbClr>
            </a:gs>
            <a:gs pos="69000">
              <a:srgbClr val="FF3300">
                <a:lumMod val="75000"/>
              </a:srgbClr>
            </a:gs>
            <a:gs pos="97000">
              <a:srgbClr val="FF3300">
                <a:lumMod val="7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4BF542A-72A3-4101-AD69-95C30A612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910" y="1170981"/>
            <a:ext cx="2140180" cy="20895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D46C88-4D91-478A-85A0-B03708419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73" y="3155272"/>
            <a:ext cx="1901254" cy="1169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6A415F-D0E8-4F66-8642-28E825B13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40" y="4203979"/>
            <a:ext cx="2950720" cy="53649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02C95AD-E345-4470-A8B8-532F8E34B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18" y="5244849"/>
            <a:ext cx="5986791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F58F7F2-7F64-4EFE-AFB9-42AFBFF7A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9730059" cy="54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EFF55F30-85FB-4866-AD87-B572E7165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11741914" cy="655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39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E42CE1E-E064-4C54-8B02-F1A150F7E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rgbClr val="C00000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4157430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275CC8A-60BE-46BC-87A2-31AA936F9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108A4FE-12F2-4E31-AEAA-03AD3756B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16" y="2346180"/>
            <a:ext cx="1828959" cy="24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9" name="그림 8" descr="사진, 묶음, 많은, 가장이(가) 표시된 사진&#10;&#10;자동 생성된 설명">
            <a:extLst>
              <a:ext uri="{FF2B5EF4-FFF2-40B4-BE49-F238E27FC236}">
                <a16:creationId xmlns:a16="http://schemas.microsoft.com/office/drawing/2014/main" id="{313698BD-9C91-4CE4-845B-376DCFB8E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11766300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29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: A vending machine in New York on Sept. 7, 2019.">
            <a:extLst>
              <a:ext uri="{FF2B5EF4-FFF2-40B4-BE49-F238E27FC236}">
                <a16:creationId xmlns:a16="http://schemas.microsoft.com/office/drawing/2014/main" id="{FBA77A70-9FB0-46B7-AD6C-7753BB502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" b="1562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rgbClr val="C00000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4169669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A3CF73B-8677-46FA-9662-CFF110AA2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5CDF1CD-478E-4675-945D-1D41BAABB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16" y="2329938"/>
            <a:ext cx="2121592" cy="24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E931EF-0784-46D8-82EF-0912F1AD2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829106"/>
              </p:ext>
            </p:extLst>
          </p:nvPr>
        </p:nvGraphicFramePr>
        <p:xfrm>
          <a:off x="635576" y="900669"/>
          <a:ext cx="10572748" cy="550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87">
                  <a:extLst>
                    <a:ext uri="{9D8B030D-6E8A-4147-A177-3AD203B41FA5}">
                      <a16:colId xmlns:a16="http://schemas.microsoft.com/office/drawing/2014/main" val="2309945324"/>
                    </a:ext>
                  </a:extLst>
                </a:gridCol>
                <a:gridCol w="2435773">
                  <a:extLst>
                    <a:ext uri="{9D8B030D-6E8A-4147-A177-3AD203B41FA5}">
                      <a16:colId xmlns:a16="http://schemas.microsoft.com/office/drawing/2014/main" val="3209505207"/>
                    </a:ext>
                  </a:extLst>
                </a:gridCol>
                <a:gridCol w="2850601">
                  <a:extLst>
                    <a:ext uri="{9D8B030D-6E8A-4147-A177-3AD203B41FA5}">
                      <a16:colId xmlns:a16="http://schemas.microsoft.com/office/drawing/2014/main" val="697277885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2808088626"/>
                    </a:ext>
                  </a:extLst>
                </a:gridCol>
              </a:tblGrid>
              <a:tr h="2803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도구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92533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사전 기획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10/20(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 ~ 10/24(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주제선정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정보조사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역할분배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Microsoft 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398566"/>
                  </a:ext>
                </a:extLst>
              </a:tr>
              <a:tr h="472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11/7(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)~11/16(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카트 프로토타입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959253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10/27(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)~11/06(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Firebase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419041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10/27(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)~11/16(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센서제어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RasberryPi</a:t>
                      </a:r>
                      <a:r>
                        <a:rPr lang="en-US" altLang="ko-KR" dirty="0"/>
                        <a:t>, Python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668963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10/27(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)~11/13(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카트용 </a:t>
                      </a:r>
                      <a:r>
                        <a:rPr lang="en-US" altLang="ko-KR" dirty="0"/>
                        <a:t>APP </a:t>
                      </a:r>
                      <a:r>
                        <a:rPr lang="ko-KR" altLang="en-US" dirty="0"/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AndroidStudio</a:t>
                      </a:r>
                      <a:r>
                        <a:rPr lang="en-US" altLang="ko-KR" dirty="0"/>
                        <a:t>, Kotlin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5349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10/27(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)~11/13(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사용자용 </a:t>
                      </a:r>
                      <a:r>
                        <a:rPr lang="en-US" altLang="ko-KR" dirty="0"/>
                        <a:t>APP </a:t>
                      </a:r>
                      <a:r>
                        <a:rPr lang="ko-KR" altLang="en-US" dirty="0"/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AndroidStudio</a:t>
                      </a:r>
                      <a:r>
                        <a:rPr lang="en-US" altLang="ko-KR" dirty="0"/>
                        <a:t>, Kotlin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573630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보완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11/05(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)~11/09(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연동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539108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11/07(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)~11/16(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센서제어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541715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11/09(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)~11/16(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카트용 </a:t>
                      </a:r>
                      <a:r>
                        <a:rPr lang="en-US" altLang="ko-KR" dirty="0"/>
                        <a:t>APP </a:t>
                      </a:r>
                      <a:r>
                        <a:rPr lang="ko-KR" altLang="en-US" dirty="0"/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147068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11/09(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)~11/11(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사용자용 </a:t>
                      </a:r>
                      <a:r>
                        <a:rPr lang="en-US" altLang="ko-KR" dirty="0"/>
                        <a:t>APP </a:t>
                      </a:r>
                      <a:r>
                        <a:rPr lang="ko-KR" altLang="en-US" dirty="0"/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937685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마무리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11/14(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)~11/15(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포트폴리오 작성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672094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11/15(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)~11/16(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설계서 작성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루시드차트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562538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11/17(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최종발표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538755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2874CB-8058-43D6-A00D-0D4EFC83E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321392"/>
            <a:ext cx="2322777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6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15210C3-5C65-4F0B-8417-B26904E09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131" y="716678"/>
            <a:ext cx="9923956" cy="614132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9AE6233-C3A2-4A27-81BE-BA495DFCA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" y="321392"/>
            <a:ext cx="2371550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1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Bottles of soft drinks on a market shelves">
            <a:extLst>
              <a:ext uri="{FF2B5EF4-FFF2-40B4-BE49-F238E27FC236}">
                <a16:creationId xmlns:a16="http://schemas.microsoft.com/office/drawing/2014/main" id="{0C7BF29D-6D28-4058-AF43-A26E359A8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" b="816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D19E481-BAF3-4E9F-9669-001A519B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0" y="-1"/>
            <a:ext cx="2365453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39E06C-B520-41DC-BFD4-E3B5A5056B89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B99E995-DBE5-48B0-9E17-6A6558E005CB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27" name="오각형 35">
                <a:extLst>
                  <a:ext uri="{FF2B5EF4-FFF2-40B4-BE49-F238E27FC236}">
                    <a16:creationId xmlns:a16="http://schemas.microsoft.com/office/drawing/2014/main" id="{BFCCA6E6-BD47-46F9-85F3-4B5DB5C6C04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A9F8DF4-39A3-4C72-AB13-4C912497263A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6E9D7F2-0CA2-4C20-B406-00B035D33BA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89ADCB7-2679-4D86-97A5-64BAA7E9E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B39A832-286F-4546-B17F-BAD4FC530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2371550" cy="1316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F6AAC1-90CE-48AE-B917-FA20F7F86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32" y="979817"/>
            <a:ext cx="8144962" cy="57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3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39E06C-B520-41DC-BFD4-E3B5A5056B89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B99E995-DBE5-48B0-9E17-6A6558E005CB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27" name="오각형 35">
                <a:extLst>
                  <a:ext uri="{FF2B5EF4-FFF2-40B4-BE49-F238E27FC236}">
                    <a16:creationId xmlns:a16="http://schemas.microsoft.com/office/drawing/2014/main" id="{BFCCA6E6-BD47-46F9-85F3-4B5DB5C6C04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A9F8DF4-39A3-4C72-AB13-4C912497263A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6E9D7F2-0CA2-4C20-B406-00B035D33BA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89ADCB7-2679-4D86-97A5-64BAA7E9E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B31F3DD-F34E-4E14-A6D3-D3EEF897A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" y="359312"/>
            <a:ext cx="11376122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9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817846" y="122783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CONTENTS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6F1700-041C-4E97-BDA2-A471AE6E918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2" name="그룹 31"/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82FF4EF-0CB0-4FEB-860E-2A4723B5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4616409" y="2739514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F4BAA673-1ABE-4844-869A-88639BFC4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912" y="386832"/>
            <a:ext cx="4432176" cy="60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1B6A9C1-A337-458B-8D00-685AE9DBE77C}"/>
              </a:ext>
            </a:extLst>
          </p:cNvPr>
          <p:cNvGrpSpPr/>
          <p:nvPr/>
        </p:nvGrpSpPr>
        <p:grpSpPr>
          <a:xfrm>
            <a:off x="1622060" y="1111967"/>
            <a:ext cx="9730687" cy="5746033"/>
            <a:chOff x="1622060" y="1111967"/>
            <a:chExt cx="9730687" cy="574603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DEF41AD-E14A-44F0-8224-D06AFB91E6DF}"/>
                </a:ext>
              </a:extLst>
            </p:cNvPr>
            <p:cNvGrpSpPr/>
            <p:nvPr/>
          </p:nvGrpSpPr>
          <p:grpSpPr>
            <a:xfrm>
              <a:off x="1622060" y="1111967"/>
              <a:ext cx="9730687" cy="5746033"/>
              <a:chOff x="947947" y="443023"/>
              <a:chExt cx="10497238" cy="658570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1CC7FA5-EDDE-4F15-A61F-D6B82526365A}"/>
                  </a:ext>
                </a:extLst>
              </p:cNvPr>
              <p:cNvGrpSpPr/>
              <p:nvPr/>
            </p:nvGrpSpPr>
            <p:grpSpPr>
              <a:xfrm>
                <a:off x="947947" y="443023"/>
                <a:ext cx="3570889" cy="5440326"/>
                <a:chOff x="9157640" y="607988"/>
                <a:chExt cx="2737432" cy="4170536"/>
              </a:xfrm>
            </p:grpSpPr>
            <p:sp>
              <p:nvSpPr>
                <p:cNvPr id="54" name="원통형 53">
                  <a:extLst>
                    <a:ext uri="{FF2B5EF4-FFF2-40B4-BE49-F238E27FC236}">
                      <a16:creationId xmlns:a16="http://schemas.microsoft.com/office/drawing/2014/main" id="{58E78A42-D801-49D5-A6C8-CE5E17B83890}"/>
                    </a:ext>
                  </a:extLst>
                </p:cNvPr>
                <p:cNvSpPr/>
                <p:nvPr/>
              </p:nvSpPr>
              <p:spPr>
                <a:xfrm>
                  <a:off x="9157640" y="607988"/>
                  <a:ext cx="2737427" cy="4170536"/>
                </a:xfrm>
                <a:prstGeom prst="can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C23E6C51-E84E-427E-B5F1-7B04AA0308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2702" y="2922993"/>
                  <a:ext cx="1877030" cy="1527467"/>
                </a:xfrm>
                <a:prstGeom prst="rect">
                  <a:avLst/>
                </a:prstGeom>
              </p:spPr>
            </p:pic>
            <p:pic>
              <p:nvPicPr>
                <p:cNvPr id="56" name="Picture 6" descr="Image for post">
                  <a:extLst>
                    <a:ext uri="{FF2B5EF4-FFF2-40B4-BE49-F238E27FC236}">
                      <a16:creationId xmlns:a16="http://schemas.microsoft.com/office/drawing/2014/main" id="{03EF9015-D43F-4E9B-8E51-88DDF17408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52" t="20213" r="14451" b="22230"/>
                <a:stretch/>
              </p:blipFill>
              <p:spPr bwMode="auto">
                <a:xfrm>
                  <a:off x="9157640" y="1298033"/>
                  <a:ext cx="2737432" cy="16249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C289AE64-B57D-48CD-A5BC-5884CFC43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4737" y="2785747"/>
                <a:ext cx="5530448" cy="4242979"/>
              </a:xfrm>
              <a:prstGeom prst="rect">
                <a:avLst/>
              </a:prstGeom>
            </p:spPr>
          </p:pic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0F0BF78D-5740-42F8-B730-2BB82A4D5A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6214" y="4157330"/>
                <a:ext cx="2716612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02AC37C-5A9E-403E-8D10-22DE5491D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6214" y="2130056"/>
                <a:ext cx="2716612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E412A57-C5F7-4BC3-9CF3-1E27FEE3E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4667" y="1904843"/>
              <a:ext cx="1959884" cy="1256632"/>
            </a:xfrm>
            <a:prstGeom prst="rect">
              <a:avLst/>
            </a:prstGeom>
          </p:spPr>
        </p:pic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81901EC-D0E4-42E8-9A0F-345627B3F8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" y="321391"/>
            <a:ext cx="2371550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40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5808147-C4AA-4F64-8702-85E4E650E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122" y="1694827"/>
            <a:ext cx="3371109" cy="25283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67665B-F334-427E-B074-09D2125C4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7260965" cy="54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3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F4B8D4A-B157-42FD-B51D-8C6ADA5F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749" y="1506145"/>
            <a:ext cx="2151613" cy="4046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E6B866-61E0-4282-A41A-C3AAA8047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193" y="1506145"/>
            <a:ext cx="2151613" cy="40462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CAE9E1-E184-4698-8345-CFFE90157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638" y="1506145"/>
            <a:ext cx="2151613" cy="404622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0FA9CCA-BB57-4895-9AF6-DEBB5D57FD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10132430" cy="58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62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A2F366-9D8D-4959-91CA-6FD99352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591" y="1627093"/>
            <a:ext cx="2151613" cy="40462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655C64-13CA-46BC-8004-D380D66F0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9" y="1627093"/>
            <a:ext cx="2151613" cy="40462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26A49BB-5FDD-4D89-B5F6-D0EF6C19F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73" y="1627093"/>
            <a:ext cx="2151613" cy="40462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3C99DE-3C0F-4693-938A-36A87F82E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955" y="1627093"/>
            <a:ext cx="2151613" cy="404622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F025B61-D706-4F9F-86B0-2976A37E8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11016427" cy="5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A94BDA-A3CA-4410-B22C-E8E90EE1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84" y="2175734"/>
            <a:ext cx="4177552" cy="25065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65E456-5524-491A-A89B-4E04DF467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364" y="2175734"/>
            <a:ext cx="4177552" cy="250653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B08F66C-1D67-4FB6-ADBA-4A1768D58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9858086" cy="50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8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BDB6666-E398-4FA9-8105-1697507C3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749" y="780491"/>
            <a:ext cx="4177552" cy="2506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70A2C7-DA5E-415B-9E2C-050098397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749" y="3783978"/>
            <a:ext cx="4177552" cy="2506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A2E2EF-EB6F-4C6F-B6AC-F3F6228EA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701" y="3783978"/>
            <a:ext cx="4177552" cy="250653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79A067E-845C-43E3-9BAC-8A3DD055D0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9199661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8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763FDF1-3565-4A36-8C9F-1D6BA12CC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96661" y="1714997"/>
            <a:ext cx="3897325" cy="29229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0EA525-6D43-460A-B1FB-C1010485A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183849" y="1714997"/>
            <a:ext cx="3897326" cy="29229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A6FDEE-709C-4023-BE35-11DEEA673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871037" y="1714999"/>
            <a:ext cx="3897326" cy="292299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0FDCF49-6B7C-4AE5-9F9B-D214F268F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10504318" cy="54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0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sy Supermarket scene">
            <a:extLst>
              <a:ext uri="{FF2B5EF4-FFF2-40B4-BE49-F238E27FC236}">
                <a16:creationId xmlns:a16="http://schemas.microsoft.com/office/drawing/2014/main" id="{1ECF7236-B049-4716-A124-164D64548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837" r="-1836" b="19432"/>
          <a:stretch/>
        </p:blipFill>
        <p:spPr bwMode="auto">
          <a:xfrm>
            <a:off x="0" y="0"/>
            <a:ext cx="124158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C570F3-690B-4541-84F1-A7F31787598F}"/>
              </a:ext>
            </a:extLst>
          </p:cNvPr>
          <p:cNvGrpSpPr/>
          <p:nvPr/>
        </p:nvGrpSpPr>
        <p:grpSpPr>
          <a:xfrm>
            <a:off x="2767012" y="2471737"/>
            <a:ext cx="6657975" cy="1914525"/>
            <a:chOff x="2500313" y="2028825"/>
            <a:chExt cx="6657975" cy="1914525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61EE0A75-7257-46BD-AFB8-3C4A561A7853}"/>
                </a:ext>
              </a:extLst>
            </p:cNvPr>
            <p:cNvSpPr/>
            <p:nvPr/>
          </p:nvSpPr>
          <p:spPr>
            <a:xfrm rot="16200000">
              <a:off x="2143126" y="2386013"/>
              <a:ext cx="1914524" cy="120015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F27D96C-C3E6-4656-8507-860315D2D925}"/>
                </a:ext>
              </a:extLst>
            </p:cNvPr>
            <p:cNvSpPr/>
            <p:nvPr/>
          </p:nvSpPr>
          <p:spPr>
            <a:xfrm>
              <a:off x="3700463" y="2028825"/>
              <a:ext cx="4257675" cy="19145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BBA8009-E51C-4677-97FB-CF5267B35C4F}"/>
                </a:ext>
              </a:extLst>
            </p:cNvPr>
            <p:cNvSpPr/>
            <p:nvPr/>
          </p:nvSpPr>
          <p:spPr>
            <a:xfrm rot="5400000">
              <a:off x="7600951" y="2386013"/>
              <a:ext cx="1914524" cy="120015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231F7D2-E2A2-4D48-97AB-B17916556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162" y="2382998"/>
            <a:ext cx="4255377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79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AD206E-C696-4DC2-88B5-BF633AAAD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2E9371-9309-40D7-9AE3-42E523DFC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7" y="0"/>
            <a:ext cx="2395936" cy="60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45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CB93A5E-E093-496E-9D86-14FAE4944842}"/>
              </a:ext>
            </a:extLst>
          </p:cNvPr>
          <p:cNvSpPr/>
          <p:nvPr/>
        </p:nvSpPr>
        <p:spPr>
          <a:xfrm>
            <a:off x="1391228" y="926354"/>
            <a:ext cx="9608954" cy="1627094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95C8A2-00B4-4181-89F7-D201ECBFA9B7}"/>
              </a:ext>
            </a:extLst>
          </p:cNvPr>
          <p:cNvGrpSpPr/>
          <p:nvPr/>
        </p:nvGrpSpPr>
        <p:grpSpPr>
          <a:xfrm>
            <a:off x="642246" y="926354"/>
            <a:ext cx="1627094" cy="1627094"/>
            <a:chOff x="8968224" y="1111967"/>
            <a:chExt cx="1627094" cy="162709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745495A-22A6-4584-8CE2-5474ACAF4496}"/>
                </a:ext>
              </a:extLst>
            </p:cNvPr>
            <p:cNvSpPr/>
            <p:nvPr/>
          </p:nvSpPr>
          <p:spPr>
            <a:xfrm>
              <a:off x="8968224" y="1111967"/>
              <a:ext cx="1627094" cy="162709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FBAD38-C3AE-4782-AA2E-04FE0CDC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917" y="1339217"/>
              <a:ext cx="1035707" cy="1035707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EEC0AB2-8CCE-431D-8719-4017609F37CD}"/>
              </a:ext>
            </a:extLst>
          </p:cNvPr>
          <p:cNvGrpSpPr/>
          <p:nvPr/>
        </p:nvGrpSpPr>
        <p:grpSpPr>
          <a:xfrm>
            <a:off x="792346" y="2837291"/>
            <a:ext cx="10233186" cy="1627095"/>
            <a:chOff x="1127254" y="2748714"/>
            <a:chExt cx="10233186" cy="162709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88728F8-8EA1-4CE0-A80A-8713223625CB}"/>
                </a:ext>
              </a:extLst>
            </p:cNvPr>
            <p:cNvSpPr/>
            <p:nvPr/>
          </p:nvSpPr>
          <p:spPr>
            <a:xfrm>
              <a:off x="1127254" y="2748714"/>
              <a:ext cx="9608954" cy="1627094"/>
            </a:xfrm>
            <a:prstGeom prst="round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4CA04C9-03E2-4AAE-902D-544FE22D6AEB}"/>
                </a:ext>
              </a:extLst>
            </p:cNvPr>
            <p:cNvGrpSpPr/>
            <p:nvPr/>
          </p:nvGrpSpPr>
          <p:grpSpPr>
            <a:xfrm>
              <a:off x="9733346" y="2748715"/>
              <a:ext cx="1627094" cy="1627094"/>
              <a:chOff x="7045437" y="1040939"/>
              <a:chExt cx="1627094" cy="162709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ECA9C766-9813-4864-809C-9C23BBB0D8EA}"/>
                  </a:ext>
                </a:extLst>
              </p:cNvPr>
              <p:cNvSpPr/>
              <p:nvPr/>
            </p:nvSpPr>
            <p:spPr>
              <a:xfrm>
                <a:off x="7045437" y="1040939"/>
                <a:ext cx="1627094" cy="1627094"/>
              </a:xfrm>
              <a:prstGeom prst="ellipse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E54A586-D9EF-4644-A0CD-7C3E96202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130" y="1336632"/>
                <a:ext cx="1035707" cy="1035707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4B40441-2E57-4D57-BA64-99ABB1F537FA}"/>
              </a:ext>
            </a:extLst>
          </p:cNvPr>
          <p:cNvGrpSpPr/>
          <p:nvPr/>
        </p:nvGrpSpPr>
        <p:grpSpPr>
          <a:xfrm>
            <a:off x="642246" y="4890849"/>
            <a:ext cx="10357936" cy="1627094"/>
            <a:chOff x="642246" y="4890849"/>
            <a:chExt cx="10357936" cy="162709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FAC0CEC-B961-43FD-B53B-F48534219D68}"/>
                </a:ext>
              </a:extLst>
            </p:cNvPr>
            <p:cNvSpPr/>
            <p:nvPr/>
          </p:nvSpPr>
          <p:spPr>
            <a:xfrm>
              <a:off x="1391228" y="4890849"/>
              <a:ext cx="9608954" cy="1627094"/>
            </a:xfrm>
            <a:prstGeom prst="round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FFF065D-3489-46BE-B0B4-EA3FE7E31B52}"/>
                </a:ext>
              </a:extLst>
            </p:cNvPr>
            <p:cNvGrpSpPr/>
            <p:nvPr/>
          </p:nvGrpSpPr>
          <p:grpSpPr>
            <a:xfrm>
              <a:off x="642246" y="4890849"/>
              <a:ext cx="1627094" cy="1627094"/>
              <a:chOff x="4977396" y="1040939"/>
              <a:chExt cx="1627094" cy="1627094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1FA9C8C-6E00-4BC2-B05A-594472A4A821}"/>
                  </a:ext>
                </a:extLst>
              </p:cNvPr>
              <p:cNvSpPr/>
              <p:nvPr/>
            </p:nvSpPr>
            <p:spPr>
              <a:xfrm>
                <a:off x="4977396" y="1040939"/>
                <a:ext cx="1627094" cy="1627094"/>
              </a:xfrm>
              <a:prstGeom prst="ellipse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4017275-4719-4C5B-82DB-05B6BA949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089" y="1336631"/>
                <a:ext cx="1035708" cy="1035708"/>
              </a:xfrm>
              <a:prstGeom prst="rect">
                <a:avLst/>
              </a:prstGeom>
            </p:spPr>
          </p:pic>
        </p:grpSp>
      </p:grpSp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D900E0CF-E739-4B9E-941E-98C06AB921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86" y="1111275"/>
            <a:ext cx="1475360" cy="487722"/>
          </a:xfrm>
          <a:prstGeom prst="rect">
            <a:avLst/>
          </a:prstGeom>
        </p:spPr>
      </p:pic>
      <p:pic>
        <p:nvPicPr>
          <p:cNvPr id="51" name="그림 50" descr="텍스트이(가) 표시된 사진&#10;&#10;자동 생성된 설명">
            <a:extLst>
              <a:ext uri="{FF2B5EF4-FFF2-40B4-BE49-F238E27FC236}">
                <a16:creationId xmlns:a16="http://schemas.microsoft.com/office/drawing/2014/main" id="{AA19A567-A296-454A-9178-EB2C22C2B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757" y="3002453"/>
            <a:ext cx="1475360" cy="48162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0C9E4EE-C9B8-4A60-8A40-FC98F90A0D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46" y="5076055"/>
            <a:ext cx="1475360" cy="481626"/>
          </a:xfrm>
          <a:prstGeom prst="rect">
            <a:avLst/>
          </a:prstGeom>
        </p:spPr>
      </p:pic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DB545CD7-E13C-4238-A726-F92D198CFD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21" y="2979911"/>
            <a:ext cx="7827942" cy="762066"/>
          </a:xfrm>
          <a:prstGeom prst="rect">
            <a:avLst/>
          </a:prstGeom>
        </p:spPr>
      </p:pic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7B8458A6-0C68-4D5E-8997-162BA78873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21" y="3668628"/>
            <a:ext cx="7827942" cy="762066"/>
          </a:xfrm>
          <a:prstGeom prst="rect">
            <a:avLst/>
          </a:prstGeom>
        </p:spPr>
      </p:pic>
      <p:pic>
        <p:nvPicPr>
          <p:cNvPr id="59" name="그림 58" descr="텍스트이(가) 표시된 사진&#10;&#10;자동 생성된 설명">
            <a:extLst>
              <a:ext uri="{FF2B5EF4-FFF2-40B4-BE49-F238E27FC236}">
                <a16:creationId xmlns:a16="http://schemas.microsoft.com/office/drawing/2014/main" id="{9715C478-92AA-4013-B259-A41BA342F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13" y="5076055"/>
            <a:ext cx="7858425" cy="755970"/>
          </a:xfrm>
          <a:prstGeom prst="rect">
            <a:avLst/>
          </a:prstGeom>
        </p:spPr>
      </p:pic>
      <p:pic>
        <p:nvPicPr>
          <p:cNvPr id="65" name="그림 64" descr="텍스트이(가) 표시된 사진&#10;&#10;자동 생성된 설명">
            <a:extLst>
              <a:ext uri="{FF2B5EF4-FFF2-40B4-BE49-F238E27FC236}">
                <a16:creationId xmlns:a16="http://schemas.microsoft.com/office/drawing/2014/main" id="{F4E00727-F617-49CE-89C7-66082DD741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13" y="5743458"/>
            <a:ext cx="7827942" cy="76206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6CD0F2B-660B-4591-8EFD-214187F795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13" y="1121059"/>
            <a:ext cx="7827942" cy="75597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B6DB592-989F-4A7D-B32C-DE7A6B7248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13" y="1783546"/>
            <a:ext cx="7827942" cy="7620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0E39B0-4CFF-40C4-AB2E-20DB089E13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335429"/>
            <a:ext cx="1280271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41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C7B9E66-F5DF-408F-BBF3-D6F0C60B6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21288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204384" y="424054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225FE5D-5189-4761-A547-792497ED2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8831560-3F1E-4EF9-B4D8-FA5343903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29" y="2391263"/>
            <a:ext cx="2121592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88728F8-8EA1-4CE0-A80A-8713223625CB}"/>
              </a:ext>
            </a:extLst>
          </p:cNvPr>
          <p:cNvSpPr/>
          <p:nvPr/>
        </p:nvSpPr>
        <p:spPr>
          <a:xfrm>
            <a:off x="917096" y="4131089"/>
            <a:ext cx="9608954" cy="1627094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CA9C766-9813-4864-809C-9C23BBB0D8EA}"/>
              </a:ext>
            </a:extLst>
          </p:cNvPr>
          <p:cNvSpPr/>
          <p:nvPr/>
        </p:nvSpPr>
        <p:spPr>
          <a:xfrm>
            <a:off x="9523188" y="4131090"/>
            <a:ext cx="1627094" cy="162709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CB93A5E-E093-496E-9D86-14FAE4944842}"/>
              </a:ext>
            </a:extLst>
          </p:cNvPr>
          <p:cNvSpPr/>
          <p:nvPr/>
        </p:nvSpPr>
        <p:spPr>
          <a:xfrm>
            <a:off x="1541328" y="1488138"/>
            <a:ext cx="9608954" cy="1627094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45495A-22A6-4584-8CE2-5474ACAF4496}"/>
              </a:ext>
            </a:extLst>
          </p:cNvPr>
          <p:cNvSpPr/>
          <p:nvPr/>
        </p:nvSpPr>
        <p:spPr>
          <a:xfrm>
            <a:off x="792346" y="1488138"/>
            <a:ext cx="1627094" cy="162709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46C60A-0171-4CD8-A483-4EC48402A257}"/>
              </a:ext>
            </a:extLst>
          </p:cNvPr>
          <p:cNvSpPr txBox="1"/>
          <p:nvPr/>
        </p:nvSpPr>
        <p:spPr>
          <a:xfrm>
            <a:off x="9118292" y="4372994"/>
            <a:ext cx="142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최정욱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1DE15A-94D7-42E0-94A4-139C37930B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7" y="1717829"/>
            <a:ext cx="1167712" cy="11677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41EDD16-6367-45D9-8848-BA4FAC5A4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652" y="4360780"/>
            <a:ext cx="1167712" cy="1167712"/>
          </a:xfrm>
          <a:prstGeom prst="rect">
            <a:avLst/>
          </a:prstGeom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4EB60E6-AE0F-4A57-9B2A-5FACCAAD0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21" y="1680841"/>
            <a:ext cx="1481456" cy="487722"/>
          </a:xfrm>
          <a:prstGeom prst="rect">
            <a:avLst/>
          </a:prstGeom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9FC57856-CC1A-4E16-AD42-FC7729C67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33" y="1680840"/>
            <a:ext cx="7827942" cy="755970"/>
          </a:xfrm>
          <a:prstGeom prst="rect">
            <a:avLst/>
          </a:prstGeom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75B127D7-581D-40F5-9C10-60DBCD2F5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33" y="2402628"/>
            <a:ext cx="7870618" cy="762066"/>
          </a:xfrm>
          <a:prstGeom prst="rect">
            <a:avLst/>
          </a:prstGeom>
        </p:spPr>
      </p:pic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25B891F7-0F9B-477F-A787-825EFBAA78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93" y="4360780"/>
            <a:ext cx="7827942" cy="481626"/>
          </a:xfrm>
          <a:prstGeom prst="rect">
            <a:avLst/>
          </a:prstGeom>
        </p:spPr>
      </p:pic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175AF16E-E30C-46C8-9135-91E31D241D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70" y="5009460"/>
            <a:ext cx="7827942" cy="4816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980AFC-D116-43A3-8511-B277694D9B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" y="321391"/>
            <a:ext cx="1280271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2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>
                <a:lumMod val="89000"/>
              </a:srgbClr>
            </a:gs>
            <a:gs pos="25000">
              <a:srgbClr val="FF0000">
                <a:lumMod val="89000"/>
              </a:srgbClr>
            </a:gs>
            <a:gs pos="69000">
              <a:srgbClr val="FF0000">
                <a:lumMod val="75000"/>
              </a:srgbClr>
            </a:gs>
            <a:gs pos="97000">
              <a:srgbClr val="FF0000">
                <a:lumMod val="7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D38EA1-F5C6-4C79-802C-6D37B022C4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23" y="2237781"/>
            <a:ext cx="2140180" cy="208957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778F847-2E49-499E-A6E7-8233B99C1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83" y="4327358"/>
            <a:ext cx="2530059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1DEC904-B128-48D9-9B36-19C49B1A48F8}"/>
              </a:ext>
            </a:extLst>
          </p:cNvPr>
          <p:cNvGrpSpPr/>
          <p:nvPr/>
        </p:nvGrpSpPr>
        <p:grpSpPr>
          <a:xfrm>
            <a:off x="2520844" y="1406317"/>
            <a:ext cx="2955266" cy="3025178"/>
            <a:chOff x="1251284" y="1442421"/>
            <a:chExt cx="2955266" cy="3025178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BB9676A-53FF-4369-91FA-C1F281BECC6E}"/>
                </a:ext>
              </a:extLst>
            </p:cNvPr>
            <p:cNvGrpSpPr/>
            <p:nvPr/>
          </p:nvGrpSpPr>
          <p:grpSpPr>
            <a:xfrm>
              <a:off x="1849633" y="2226591"/>
              <a:ext cx="1419117" cy="997405"/>
              <a:chOff x="7952679" y="1730669"/>
              <a:chExt cx="3883338" cy="2729345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41DD1E4-8E61-4199-878C-CC440597F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2679" y="1730669"/>
                <a:ext cx="3883338" cy="2729345"/>
              </a:xfrm>
              <a:prstGeom prst="rect">
                <a:avLst/>
              </a:prstGeom>
            </p:spPr>
          </p:pic>
          <p:pic>
            <p:nvPicPr>
              <p:cNvPr id="80" name="그림 7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7E321C6-3CDA-4B08-8A0E-6FD3235FBC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62" t="31773" r="20890" b="22138"/>
              <a:stretch/>
            </p:blipFill>
            <p:spPr>
              <a:xfrm>
                <a:off x="9298852" y="2300755"/>
                <a:ext cx="1190992" cy="1716239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1C3676F-14E9-4CE5-B951-3D5E6BBD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47979">
              <a:off x="3001578" y="1442421"/>
              <a:ext cx="1204972" cy="86984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2EBA503-33B6-4F66-B64C-820B286BD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284" y="2226591"/>
              <a:ext cx="2241008" cy="2241008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7B38E25-7374-4891-8D90-1BDB1CA2AFF6}"/>
              </a:ext>
            </a:extLst>
          </p:cNvPr>
          <p:cNvGrpSpPr/>
          <p:nvPr/>
        </p:nvGrpSpPr>
        <p:grpSpPr>
          <a:xfrm>
            <a:off x="7088917" y="1905491"/>
            <a:ext cx="2391866" cy="2241009"/>
            <a:chOff x="6736995" y="3147681"/>
            <a:chExt cx="2391866" cy="2241009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AFCC5FC8-B4E1-4C4A-8DC0-638BF164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853" y="3147682"/>
              <a:ext cx="2241008" cy="2241008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222F7E0C-FC03-478F-B871-E90A642445CA}"/>
                </a:ext>
              </a:extLst>
            </p:cNvPr>
            <p:cNvGrpSpPr/>
            <p:nvPr/>
          </p:nvGrpSpPr>
          <p:grpSpPr>
            <a:xfrm>
              <a:off x="6736995" y="3147681"/>
              <a:ext cx="2241009" cy="2241009"/>
              <a:chOff x="6310511" y="1111967"/>
              <a:chExt cx="2241009" cy="2241009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4E9599DA-59CF-4F72-A5C9-F5DBE3B71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0511" y="1111967"/>
                <a:ext cx="2241009" cy="2241009"/>
              </a:xfrm>
              <a:prstGeom prst="rect">
                <a:avLst/>
              </a:prstGeom>
            </p:spPr>
          </p:pic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48F747C-FBFE-4DDA-95F0-542E4621C2B5}"/>
                  </a:ext>
                </a:extLst>
              </p:cNvPr>
              <p:cNvSpPr/>
              <p:nvPr/>
            </p:nvSpPr>
            <p:spPr>
              <a:xfrm>
                <a:off x="6887853" y="1344961"/>
                <a:ext cx="1101116" cy="17716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E591C6D-8C69-4692-8634-D63F3FE98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7993" r="-559" b="14106"/>
              <a:stretch/>
            </p:blipFill>
            <p:spPr>
              <a:xfrm>
                <a:off x="6950899" y="1702500"/>
                <a:ext cx="960232" cy="1219346"/>
              </a:xfrm>
              <a:prstGeom prst="rect">
                <a:avLst/>
              </a:prstGeom>
            </p:spPr>
          </p:pic>
        </p:grpSp>
      </p:grp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6465DAA5-132D-4C81-9862-B41B25042B9C}"/>
              </a:ext>
            </a:extLst>
          </p:cNvPr>
          <p:cNvSpPr/>
          <p:nvPr/>
        </p:nvSpPr>
        <p:spPr>
          <a:xfrm>
            <a:off x="5576825" y="3024294"/>
            <a:ext cx="1122929" cy="5562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E9703C9-7996-445F-8E3E-4C7FD57480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019" y="4680055"/>
            <a:ext cx="5761219" cy="84132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0D30E86-0ADC-4EFE-BA21-CC05EA50D9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2078916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2052" name="Picture 4" descr="Amazon's smart shopping cart knows what you're buying | Engadget">
            <a:extLst>
              <a:ext uri="{FF2B5EF4-FFF2-40B4-BE49-F238E27FC236}">
                <a16:creationId xmlns:a16="http://schemas.microsoft.com/office/drawing/2014/main" id="{DC2D4F65-2386-48D6-8BAE-93F9ECCF7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9204" b="-564"/>
          <a:stretch/>
        </p:blipFill>
        <p:spPr bwMode="auto">
          <a:xfrm>
            <a:off x="7892112" y="1376901"/>
            <a:ext cx="3510541" cy="20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IT리뷰] 미래의 장보기란 바로 이런 것 - 머니투데이">
            <a:extLst>
              <a:ext uri="{FF2B5EF4-FFF2-40B4-BE49-F238E27FC236}">
                <a16:creationId xmlns:a16="http://schemas.microsoft.com/office/drawing/2014/main" id="{0E5A3312-AEE7-4C9B-9B05-0A4BF27B7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/>
          <a:stretch/>
        </p:blipFill>
        <p:spPr bwMode="auto">
          <a:xfrm>
            <a:off x="4283751" y="1376900"/>
            <a:ext cx="2995656" cy="20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F09A3C-A37D-415E-8EC5-2EFC74B43EAC}"/>
              </a:ext>
            </a:extLst>
          </p:cNvPr>
          <p:cNvGrpSpPr/>
          <p:nvPr/>
        </p:nvGrpSpPr>
        <p:grpSpPr>
          <a:xfrm>
            <a:off x="1995811" y="3429000"/>
            <a:ext cx="125946" cy="1021595"/>
            <a:chOff x="1848215" y="3440573"/>
            <a:chExt cx="125947" cy="136721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AC459D2-A32E-480A-9A03-B45F9AF0B4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0313" y="3440573"/>
              <a:ext cx="1" cy="12312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B9B6C9-8621-497D-AD3B-22820F12EBDB}"/>
                </a:ext>
              </a:extLst>
            </p:cNvPr>
            <p:cNvSpPr/>
            <p:nvPr/>
          </p:nvSpPr>
          <p:spPr>
            <a:xfrm>
              <a:off x="1848215" y="4671852"/>
              <a:ext cx="125947" cy="13593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700233A-D509-4A24-8230-025587E7C6B2}"/>
              </a:ext>
            </a:extLst>
          </p:cNvPr>
          <p:cNvGrpSpPr/>
          <p:nvPr/>
        </p:nvGrpSpPr>
        <p:grpSpPr>
          <a:xfrm>
            <a:off x="5660619" y="3392488"/>
            <a:ext cx="125946" cy="1021595"/>
            <a:chOff x="1848215" y="3440573"/>
            <a:chExt cx="125947" cy="136721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3E2DC50-CCCF-4991-B8C5-0C9188E16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0313" y="3440573"/>
              <a:ext cx="1" cy="12312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91DCD5E-647B-41FD-A947-CB43E45FCE8B}"/>
                </a:ext>
              </a:extLst>
            </p:cNvPr>
            <p:cNvSpPr/>
            <p:nvPr/>
          </p:nvSpPr>
          <p:spPr>
            <a:xfrm>
              <a:off x="1848215" y="4671852"/>
              <a:ext cx="125947" cy="13593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5C9308-C7FA-4496-AE5E-C3E6FBF0B239}"/>
              </a:ext>
            </a:extLst>
          </p:cNvPr>
          <p:cNvGrpSpPr/>
          <p:nvPr/>
        </p:nvGrpSpPr>
        <p:grpSpPr>
          <a:xfrm>
            <a:off x="9570367" y="3429000"/>
            <a:ext cx="125946" cy="1021595"/>
            <a:chOff x="1848215" y="3440573"/>
            <a:chExt cx="125947" cy="1367210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2215DE07-602E-473F-A80D-A1224303B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0313" y="3440573"/>
              <a:ext cx="1" cy="12312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9AF1AF1-4266-4686-AB0C-72BCC5099206}"/>
                </a:ext>
              </a:extLst>
            </p:cNvPr>
            <p:cNvSpPr/>
            <p:nvPr/>
          </p:nvSpPr>
          <p:spPr>
            <a:xfrm>
              <a:off x="1848215" y="4671852"/>
              <a:ext cx="125947" cy="13593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50" name="Picture 2" descr="A long line of people waiting to check out at Fairprice grocery store">
            <a:extLst>
              <a:ext uri="{FF2B5EF4-FFF2-40B4-BE49-F238E27FC236}">
                <a16:creationId xmlns:a16="http://schemas.microsoft.com/office/drawing/2014/main" id="{B7D75D99-6A99-461A-8AC2-96FB7700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80" y="1380182"/>
            <a:ext cx="3120965" cy="208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8022AF-8F73-49C1-9BF6-62BE68870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2078916" cy="9510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06D7016-60B2-4141-A178-3ACAB38C2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0" y="4484021"/>
            <a:ext cx="10876207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1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BB2BABC-34EA-45F0-8AFE-722024D2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831"/>
            <a:ext cx="3781220" cy="12361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B50926-DED4-408F-B6EB-2FA4A2606F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9312" r="-1" b="16716"/>
          <a:stretch/>
        </p:blipFill>
        <p:spPr>
          <a:xfrm>
            <a:off x="628650" y="4946684"/>
            <a:ext cx="3781220" cy="1236168"/>
          </a:xfrm>
          <a:prstGeom prst="rect">
            <a:avLst/>
          </a:prstGeom>
        </p:spPr>
      </p:pic>
      <p:pic>
        <p:nvPicPr>
          <p:cNvPr id="2050" name="Picture 2" descr="Firebase (인증, Firestore)">
            <a:extLst>
              <a:ext uri="{FF2B5EF4-FFF2-40B4-BE49-F238E27FC236}">
                <a16:creationId xmlns:a16="http://schemas.microsoft.com/office/drawing/2014/main" id="{E9DEBCDB-30F8-41FE-97F4-8D5A956BD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0" r="744" b="20252"/>
          <a:stretch/>
        </p:blipFill>
        <p:spPr bwMode="auto">
          <a:xfrm>
            <a:off x="628650" y="3234257"/>
            <a:ext cx="3781220" cy="123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892808-67CF-4EAB-A2C4-1059B294702A}"/>
              </a:ext>
            </a:extLst>
          </p:cNvPr>
          <p:cNvCxnSpPr/>
          <p:nvPr/>
        </p:nvCxnSpPr>
        <p:spPr>
          <a:xfrm flipH="1">
            <a:off x="4914900" y="1521831"/>
            <a:ext cx="685800" cy="10001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C43F00C-BB1E-44D9-BED1-549FA1D5F3E5}"/>
              </a:ext>
            </a:extLst>
          </p:cNvPr>
          <p:cNvCxnSpPr/>
          <p:nvPr/>
        </p:nvCxnSpPr>
        <p:spPr>
          <a:xfrm flipH="1">
            <a:off x="4914900" y="3230623"/>
            <a:ext cx="685800" cy="10001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E22170-822E-48BD-B41B-F8332D00F1E5}"/>
              </a:ext>
            </a:extLst>
          </p:cNvPr>
          <p:cNvCxnSpPr/>
          <p:nvPr/>
        </p:nvCxnSpPr>
        <p:spPr>
          <a:xfrm flipH="1">
            <a:off x="4914900" y="4946684"/>
            <a:ext cx="685800" cy="10001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CCF06D9-2546-48F5-B83A-2655398A4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2194750" cy="95105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BEAEF32-EBF5-4B47-B084-1537728586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11" y="1770651"/>
            <a:ext cx="5206435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8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89D68-3D66-47F8-9B48-6953821D7417}"/>
              </a:ext>
            </a:extLst>
          </p:cNvPr>
          <p:cNvSpPr/>
          <p:nvPr/>
        </p:nvSpPr>
        <p:spPr>
          <a:xfrm>
            <a:off x="606361" y="1578914"/>
            <a:ext cx="3067991" cy="295022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704E879-BEAE-47DB-A6E1-45975495C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" y="1758967"/>
            <a:ext cx="2801547" cy="1680928"/>
          </a:xfrm>
          <a:prstGeom prst="rect">
            <a:avLst/>
          </a:prstGeom>
        </p:spPr>
      </p:pic>
      <p:pic>
        <p:nvPicPr>
          <p:cNvPr id="4098" name="Picture 2" descr="Kotlin logo, wordmark">
            <a:extLst>
              <a:ext uri="{FF2B5EF4-FFF2-40B4-BE49-F238E27FC236}">
                <a16:creationId xmlns:a16="http://schemas.microsoft.com/office/drawing/2014/main" id="{928B6F35-4593-4175-AF22-72FCF29C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4" y="3391786"/>
            <a:ext cx="2286921" cy="5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DEF26C-D4D4-4619-ADE7-6E8A6F7D8A70}"/>
              </a:ext>
            </a:extLst>
          </p:cNvPr>
          <p:cNvSpPr/>
          <p:nvPr/>
        </p:nvSpPr>
        <p:spPr>
          <a:xfrm>
            <a:off x="4562004" y="1578914"/>
            <a:ext cx="3067991" cy="295022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6662D8-128E-4E9C-972A-A2E0B84D497F}"/>
              </a:ext>
            </a:extLst>
          </p:cNvPr>
          <p:cNvSpPr/>
          <p:nvPr/>
        </p:nvSpPr>
        <p:spPr>
          <a:xfrm>
            <a:off x="8517647" y="1578914"/>
            <a:ext cx="3067991" cy="295022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 descr="Cover image for Best Visual Studio Code Extensions.">
            <a:extLst>
              <a:ext uri="{FF2B5EF4-FFF2-40B4-BE49-F238E27FC236}">
                <a16:creationId xmlns:a16="http://schemas.microsoft.com/office/drawing/2014/main" id="{712938E9-10A8-4194-993D-DB7C0F9E0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2" y="1973575"/>
            <a:ext cx="2572502" cy="108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32D4C346-13F8-43D8-83B2-86DC5A737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06" y="2596950"/>
            <a:ext cx="2572502" cy="2238633"/>
          </a:xfrm>
          <a:prstGeom prst="rect">
            <a:avLst/>
          </a:pr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B795E1E-8815-495E-9877-FF5167693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845" y="1986489"/>
            <a:ext cx="3067992" cy="105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etting started with Cloud Firestore on React Native">
            <a:extLst>
              <a:ext uri="{FF2B5EF4-FFF2-40B4-BE49-F238E27FC236}">
                <a16:creationId xmlns:a16="http://schemas.microsoft.com/office/drawing/2014/main" id="{7A39409A-A110-4670-B080-E33E6EA1F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665" y="3041111"/>
            <a:ext cx="3435954" cy="11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E07545-2F44-4217-9682-81D667FEE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4" y="4785267"/>
            <a:ext cx="11010330" cy="493819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73AAC6C-05D1-4FC8-8324-9F105C051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532"/>
            <a:ext cx="2194750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27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929FA68-9D02-4486-8547-653D9B34C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3517697" cy="9510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225DBA-A378-455B-A6AD-46FF13A5F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78" y="1227831"/>
            <a:ext cx="7047587" cy="55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1BE5017-2B0B-4FAD-B5AE-4F02B1856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92"/>
            <a:ext cx="11089585" cy="62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04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5172</TotalTime>
  <Words>162</Words>
  <Application>Microsoft Office PowerPoint</Application>
  <PresentationFormat>와이드스크린</PresentationFormat>
  <Paragraphs>43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210 옴니고딕 040</vt:lpstr>
      <vt:lpstr>Wingdings</vt:lpstr>
      <vt:lpstr>Noto Sans CJK KR Thin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Subin Lee</cp:lastModifiedBy>
  <cp:revision>210</cp:revision>
  <dcterms:created xsi:type="dcterms:W3CDTF">2015-04-14T11:49:33Z</dcterms:created>
  <dcterms:modified xsi:type="dcterms:W3CDTF">2020-11-17T04:03:05Z</dcterms:modified>
</cp:coreProperties>
</file>